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тём Иванов" initials="АИ" lastIdx="2" clrIdx="0">
    <p:extLst>
      <p:ext uri="{19B8F6BF-5375-455C-9EA6-DF929625EA0E}">
        <p15:presenceInfo xmlns:p15="http://schemas.microsoft.com/office/powerpoint/2012/main" userId="6f9f463a60cadd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6FFAD-9B88-4C72-AB2F-A3AD32C977A1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BB69A-E9BC-43FA-ADCE-CA4EFB0FE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BB69A-E9BC-43FA-ADCE-CA4EFB0FE7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A3C8E-BEF8-441B-818C-6C56533C2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E9F740-C857-44E6-9994-81E4BA11B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48A69-1668-4B96-AF6D-227F2765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CA72E-039C-489B-9F1A-3E2AB72B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AEEF08-2230-4AAF-B6FE-A478C6A6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8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47935-120C-49B1-BB87-52229A81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DA1AD1-F092-453A-B7E8-DE95E92F0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CB8C6-4297-40E6-A034-78238088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D775DA-2C25-46A1-8153-E4BD9436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51809-54A8-4342-90DF-CC59B45A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3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48DFB-65A6-4548-AB0C-E24CE9E8D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52EE5-586F-4FD4-A2C1-C83D170B9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B097F-D8C9-4931-99D7-E83502DF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929CC-2461-42A2-9874-191EC187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436ED2-2AFB-4F0C-BA2D-937D0ED9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2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1582D-309C-4F72-9C77-C766144B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44498-28B0-41AF-96B9-B5DE11820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1AADCE-CB44-4CA7-806D-699B459E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97FDE-A02D-4C96-B715-48014359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DE5730-292E-4AC1-A64C-94C20B42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7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168FB-E2F8-4AC4-858A-3F28AE27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DA8CAE-4391-4109-BE09-1CA068961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E1800-F1DF-4C88-8A1C-F40F2E96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DA53EC-F9A4-420B-B18F-4BFF7822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D353C-A0F0-41DF-A38D-ECC2119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4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B16F7-3146-4E21-9EFE-2203753E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DC5C1-7335-43FD-A14C-B9FD2A6BA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F85BD-5C80-4BEF-A052-2B75D65D6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590B4C-803D-4846-947B-8D9CC0598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43CBA7-CBC8-4D82-8E11-50188BE8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F5FFFD-6A9E-4A54-A728-2D707F6D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1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427D9-158F-47D9-9EB8-6D171678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09563B-98D7-47E1-A257-9D5ED360F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98BFC5-7702-4E3F-92B4-954D6E1C5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403F88-BE98-440A-A740-6AA3E5783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81A930-9891-4BC3-8F78-6D8418992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35A2C8-F2D3-4F5F-87CE-02EDD93A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0306B4-F792-4B02-8EF1-2E46DBF2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5695F-6577-4B39-B384-D2F7AA53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9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68C9E-2935-457E-BE7D-438B72FD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3D1D34-3909-4DCF-B2D6-1963D404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A7CFB3-6029-405E-BA26-DD9DE504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7949ED-CA50-46C5-899C-A78772C6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6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BF04A2-2DEA-4076-A775-D7460255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4C060E-F226-447E-9AF8-B23172A8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F5F2F6-D22D-46A8-A3D5-8DDA7085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2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9529F-76F0-4B11-8477-F80AA26B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0D7C4A-C3EE-43A9-B8E2-24A600DE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597279-93F4-459F-91E8-C68305AB6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D7C18-0379-4CC6-81A6-830A9F8A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D939A7-D0D5-4686-AFEA-086B1AB8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1DD55C-D3B3-4E07-ABDD-477E5C24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0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D9180-AA9F-418B-9CA2-E9A6AAA0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C3B334-27EA-4D05-B514-F36D99897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C72864-F134-43E4-885C-8C6B1C314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A264EF-C9DB-4A28-B686-1FA2C06F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05E410-0A40-40EC-931C-44640F88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010B0-97B9-4369-A463-2CC62370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34E60-7122-479B-96F7-A61C7C14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27BD-B8B1-4B16-A0D8-0D7A94A82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C07FB-B53F-4162-A981-82971240D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537A4-508E-4B97-AEAF-0716C57C0E48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EC80F-9FED-4093-8EF4-536E7C401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0348B-8A26-42B0-81E6-267776322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BB0A-362B-42BD-9CFF-947D5E645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9.png"/><Relationship Id="rId7" Type="http://schemas.openxmlformats.org/officeDocument/2006/relationships/image" Target="../media/image2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2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818F1FB-3F75-4B64-B395-25366AC1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9E9BB-05FA-4750-A2B8-1BED5BB7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2" y="4121426"/>
            <a:ext cx="10515600" cy="2570921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Интерактивная игра по развитию речи для детей старшего дошкольного возраста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 « Помоги Крошу найти потерянные звуки»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sz="3200" dirty="0"/>
              <a:t>автор: логопед Иванова О.В. Детский сад № 181 ОАО « РЖД» г. Новоалтайск.</a:t>
            </a:r>
          </a:p>
        </p:txBody>
      </p:sp>
    </p:spTree>
    <p:extLst>
      <p:ext uri="{BB962C8B-B14F-4D97-AF65-F5344CB8AC3E}">
        <p14:creationId xmlns:p14="http://schemas.microsoft.com/office/powerpoint/2010/main" val="40689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5C99F579-4835-4E1D-BDD7-FE5EB882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636413-72BE-41BF-BC68-2CB71A01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39" y="4147930"/>
            <a:ext cx="2517912" cy="2570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FADA1D-FE63-4E24-B7B9-059393CD5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574" y="384313"/>
            <a:ext cx="827595" cy="9541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9F258-4A97-4D17-A8F0-57D59DD93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32" y="861392"/>
            <a:ext cx="734830" cy="8216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6FF0CC-668A-4914-B0DC-59D37788E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752" y="4588566"/>
            <a:ext cx="734830" cy="8613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404386-C9D2-441E-B013-F9AC3CB30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6075" y="1550504"/>
            <a:ext cx="734830" cy="8216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3103A1-978C-4A52-B1B0-695E2563E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6191" y="4147930"/>
            <a:ext cx="781878" cy="8348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E949B2-9039-4474-8A3D-0F421EBF7F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6139" y="3148220"/>
            <a:ext cx="861391" cy="9997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A73D95-1BF2-4D44-8A79-9D89C90D0D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9894" y="3148220"/>
            <a:ext cx="954157" cy="9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CE638F3-37D5-473C-AEDC-0EBFD6086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18" y="-13257"/>
            <a:ext cx="12298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0DDDA2-D46E-41E8-AFFD-265C93EFD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91" y="3604591"/>
            <a:ext cx="2531166" cy="20540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5F3E23-C894-444C-93D3-AC11CD15D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409" y="2617303"/>
            <a:ext cx="901148" cy="9872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7F4B59-B660-4413-BB35-D3D57F8FE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391" y="2617302"/>
            <a:ext cx="901149" cy="9872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BCCD17-38E0-436D-A381-18DB9AEE1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73" y="3110945"/>
            <a:ext cx="768627" cy="9872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5784AE-EEC1-4863-A975-B7539ADC4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6962" y="3061249"/>
            <a:ext cx="901149" cy="10369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768E3D-4B6D-46F1-B1BD-8A5C14C933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3339" y="5552662"/>
            <a:ext cx="901149" cy="10336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0ABFC1-147B-4FCC-AF12-32CFD8BB57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8957" y="1214221"/>
            <a:ext cx="781878" cy="10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95441FD-1A4A-44AB-9F28-9CE23BA9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547"/>
            <a:ext cx="12192000" cy="71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9F663A-F371-4449-8982-FC845454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617" y="2756452"/>
            <a:ext cx="2809461" cy="29949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31D8FC-0C03-4DB0-9326-FF6305608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47" y="1378226"/>
            <a:ext cx="1232451" cy="13517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DAE800-6898-424C-A580-9D41ACDA4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58" y="89453"/>
            <a:ext cx="1073425" cy="12887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4A2395-42E0-44F4-9106-22981E710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1008" y="5300870"/>
            <a:ext cx="1219199" cy="13517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D6CC81-720D-49BF-91B4-60AB4DBF9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58" y="4784034"/>
            <a:ext cx="1073425" cy="1245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4A5667-E23C-4EA5-9FAE-731DAE122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3894" y="89452"/>
            <a:ext cx="1073425" cy="12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B0DF30F8-25EA-43A2-99C2-20513B3F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0FA89D-37E1-48A2-BB51-777BA909C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91" y="3429000"/>
            <a:ext cx="3021496" cy="34058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BE1E7A-ADC4-4630-B8EB-C2BB63BBC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330" y="4823793"/>
            <a:ext cx="728869" cy="991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9A238D-0A1A-415A-B92B-68C1B7D72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31" y="158195"/>
            <a:ext cx="728869" cy="9119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7E57AD-D440-4F61-8ACC-4F345C723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80780"/>
            <a:ext cx="848139" cy="9119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0374B5-22C9-429C-A735-FB0202CD9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782" y="5815633"/>
            <a:ext cx="901149" cy="9119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6668DE-E03B-4DC2-BE35-1B4B310B2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260" y="2517083"/>
            <a:ext cx="901149" cy="9119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C4C58B-531A-45A6-821A-812F374791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9409" y="2517084"/>
            <a:ext cx="728869" cy="9119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71CDC9-8B71-45BA-A220-8CD30E1C60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8278" y="2517084"/>
            <a:ext cx="662609" cy="9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F1EB56C-1A1D-4DF9-A9C4-93E925CC4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2F80A-858E-4C56-9394-46E25493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38200" y="4094922"/>
            <a:ext cx="10515600" cy="233238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Ты просто Супер!!! Спасибо, что помог мне найти потерянные звуки! Теперь я точно никогда их не потеряю!!!! </a:t>
            </a:r>
          </a:p>
        </p:txBody>
      </p:sp>
    </p:spTree>
    <p:extLst>
      <p:ext uri="{BB962C8B-B14F-4D97-AF65-F5344CB8AC3E}">
        <p14:creationId xmlns:p14="http://schemas.microsoft.com/office/powerpoint/2010/main" val="27812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962866-F59E-4D1D-AD97-0867567B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0"/>
            <a:ext cx="12085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047B-A566-4A02-B783-BFEC189E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74" y="3651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Привет! Я </a:t>
            </a:r>
            <a:r>
              <a:rPr lang="ru-RU" b="1" dirty="0" err="1">
                <a:solidFill>
                  <a:srgbClr val="002060"/>
                </a:solidFill>
              </a:rPr>
              <a:t>Крош</a:t>
            </a:r>
            <a:r>
              <a:rPr lang="ru-RU" b="1" dirty="0">
                <a:solidFill>
                  <a:srgbClr val="002060"/>
                </a:solidFill>
              </a:rPr>
              <a:t>! А тебя как зовут?</a:t>
            </a:r>
          </a:p>
        </p:txBody>
      </p:sp>
    </p:spTree>
    <p:extLst>
      <p:ext uri="{BB962C8B-B14F-4D97-AF65-F5344CB8AC3E}">
        <p14:creationId xmlns:p14="http://schemas.microsoft.com/office/powerpoint/2010/main" val="38174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D51CBAE-1AA1-4826-8D75-2A7A00475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4394" y="0"/>
            <a:ext cx="13476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0E6C7-E9AE-49A9-AA6D-7ACF2E5F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Я тут потерял звуки  и не могу их найти….</a:t>
            </a:r>
          </a:p>
        </p:txBody>
      </p:sp>
    </p:spTree>
    <p:extLst>
      <p:ext uri="{BB962C8B-B14F-4D97-AF65-F5344CB8AC3E}">
        <p14:creationId xmlns:p14="http://schemas.microsoft.com/office/powerpoint/2010/main" val="15321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AC5578CD-1EE0-4898-87EB-8590E2A2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5FAA7-FD17-452D-B864-99437590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305"/>
            <a:ext cx="10515600" cy="135938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Ты случайно не знаешь, куда они подевались? Поможешь мне найти </a:t>
            </a:r>
            <a:r>
              <a:rPr lang="ru-RU" b="1" dirty="0" err="1">
                <a:solidFill>
                  <a:srgbClr val="002060"/>
                </a:solidFill>
              </a:rPr>
              <a:t>йх</a:t>
            </a:r>
            <a:r>
              <a:rPr lang="ru-RU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01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4044C2-EA75-4140-9271-4C73C082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296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978F30-4892-41CA-AAD8-1EFA72CF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38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Мы отправимся с тобой в путешествие по полянке и поищем там звуки, которые я потерял. Ну что, в путь дружок?</a:t>
            </a:r>
          </a:p>
        </p:txBody>
      </p:sp>
    </p:spTree>
    <p:extLst>
      <p:ext uri="{BB962C8B-B14F-4D97-AF65-F5344CB8AC3E}">
        <p14:creationId xmlns:p14="http://schemas.microsoft.com/office/powerpoint/2010/main" val="34795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894F87A3-AA17-48E8-A62D-4657E01C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29" y="1709530"/>
            <a:ext cx="2186609" cy="201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FD51E0-4C52-4E11-87E0-92CAD3A8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             Л           К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A282D57-8044-415C-976A-640F002D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1" y="0"/>
            <a:ext cx="12465522" cy="73211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96E549-D2D1-43A0-AF71-563781A66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878" y="4094922"/>
            <a:ext cx="742122" cy="6228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3D8F3-EACB-4155-B370-6F685F6FF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8" y="6204418"/>
            <a:ext cx="742122" cy="6924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70256D-DF0C-4DBB-B050-06277778D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557" y="3629095"/>
            <a:ext cx="613839" cy="5966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D4DFEB-163C-4C52-A3C9-0FFD677D7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8483" y="6068459"/>
            <a:ext cx="613839" cy="7895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BFC6BC-0372-4019-B2FE-2C3011EDC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129" y="5226157"/>
            <a:ext cx="2027583" cy="1850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E27D63-3A77-423F-98CB-E97C59409B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7129" y="4406348"/>
            <a:ext cx="742123" cy="7212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232785-0B9E-4944-80D4-29F3E9CB08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4710" y="4392430"/>
            <a:ext cx="715618" cy="7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B9CE894-E875-497B-B9CA-DCCF36556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0"/>
            <a:ext cx="11926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5D1B68-CFEC-41C1-95A9-4F501118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03" y="3972339"/>
            <a:ext cx="2319131" cy="21369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E33D1A-C646-4B31-8A86-B30CC617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303" y="3110948"/>
            <a:ext cx="927654" cy="8448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F190E8-7C8D-47D7-B601-97340F14A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332" y="3127513"/>
            <a:ext cx="759102" cy="8448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AD4A56-D892-4B8E-BD60-A51F3F848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26" y="1789044"/>
            <a:ext cx="781878" cy="8481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8D97DE-9612-4E12-96C2-234F95224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6297" y="5711687"/>
            <a:ext cx="781879" cy="7951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F2203-931E-4335-8AE6-411786179D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3317" y="748748"/>
            <a:ext cx="759102" cy="8448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90F9BE-5640-40D4-8437-7F8AEB336F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6297" y="351184"/>
            <a:ext cx="686214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5EF1D34-63FF-4536-ABBD-4063DB53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00FCEA-A0F0-47F1-ACFB-D28288F5E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34" y="4691270"/>
            <a:ext cx="2292627" cy="20489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2C776C-3AD3-4C4A-A49A-364DB3EF8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34" y="3856383"/>
            <a:ext cx="940905" cy="8348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6E36C8-A04B-4AF5-A466-FD8ECE59D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983" y="3856382"/>
            <a:ext cx="781878" cy="8348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7FCE4-661C-489B-BA75-440A06945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512" y="278295"/>
            <a:ext cx="675861" cy="7156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6E96CA-CD39-47E8-8444-31C3BCCF3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8087" y="5618922"/>
            <a:ext cx="781878" cy="8348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83F5E9-7940-48F3-BA77-B462403593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0922" y="1212574"/>
            <a:ext cx="642730" cy="7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4D2175B-7514-4940-86C6-FDEDAE38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3664B3-5134-4AB0-B09B-154322978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35" y="4359964"/>
            <a:ext cx="2531164" cy="20540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018CAE-3C31-44DD-80C2-F60FBBC26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35" y="3326294"/>
            <a:ext cx="1007166" cy="10336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2FD77E-D219-43F5-88DB-4A5ACAD31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273285"/>
            <a:ext cx="761999" cy="10866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185698-D803-4E46-B715-C3240FE8C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7512" y="5741503"/>
            <a:ext cx="874645" cy="9905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5B0934-B0E8-43A8-9FEE-D5CCEA35E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7687" y="2531165"/>
            <a:ext cx="761999" cy="8978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C09DEB-4458-421B-93E9-2FD3BB0190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482" y="278296"/>
            <a:ext cx="761999" cy="9939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C3D4EB-4D76-4A92-94CC-3922138BE5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9010" y="3144078"/>
            <a:ext cx="669234" cy="8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124</Words>
  <Application>Microsoft Office PowerPoint</Application>
  <PresentationFormat>Широкоэкранный</PresentationFormat>
  <Paragraphs>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 Интерактивная игра по развитию речи для детей старшего дошкольного возраста  « Помоги Крошу найти потерянные звуки» автор: логопед Иванова О.В. Детский сад № 181 ОАО « РЖД» г. Новоалтайск.</vt:lpstr>
      <vt:lpstr>Привет! Я Крош! А тебя как зовут?</vt:lpstr>
      <vt:lpstr>Я тут потерял звуки  и не могу их найти….</vt:lpstr>
      <vt:lpstr>Ты случайно не знаешь, куда они подевались? Поможешь мне найти йх?</vt:lpstr>
      <vt:lpstr>Мы отправимся с тобой в путешествие по полянке и поищем там звуки, которые я потерял. Ну что, в путь дружок?</vt:lpstr>
      <vt:lpstr>              Л           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Ты просто Супер!!! Спасибо, что помог мне найти потерянные звуки! Теперь я точно никогда их не потеряю!!!!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Иванов</dc:creator>
  <cp:lastModifiedBy>Артём Иванов</cp:lastModifiedBy>
  <cp:revision>24</cp:revision>
  <dcterms:created xsi:type="dcterms:W3CDTF">2020-11-03T11:10:39Z</dcterms:created>
  <dcterms:modified xsi:type="dcterms:W3CDTF">2020-11-05T08:33:28Z</dcterms:modified>
</cp:coreProperties>
</file>