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handoutMasterIdLst>
    <p:handoutMasterId r:id="rId17"/>
  </p:handoutMasterIdLst>
  <p:sldIdLst>
    <p:sldId id="257" r:id="rId2"/>
    <p:sldId id="261" r:id="rId3"/>
    <p:sldId id="262" r:id="rId4"/>
    <p:sldId id="271" r:id="rId5"/>
    <p:sldId id="269" r:id="rId6"/>
    <p:sldId id="263" r:id="rId7"/>
    <p:sldId id="272" r:id="rId8"/>
    <p:sldId id="264" r:id="rId9"/>
    <p:sldId id="273" r:id="rId10"/>
    <p:sldId id="265" r:id="rId11"/>
    <p:sldId id="274" r:id="rId12"/>
    <p:sldId id="266" r:id="rId13"/>
    <p:sldId id="275" r:id="rId14"/>
    <p:sldId id="267"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ртём Иванов" initials="АИ" lastIdx="1" clrIdx="0">
    <p:extLst>
      <p:ext uri="{19B8F6BF-5375-455C-9EA6-DF929625EA0E}">
        <p15:presenceInfo xmlns:p15="http://schemas.microsoft.com/office/powerpoint/2012/main" userId="6f9f463a60cadd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13.12.2020</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13.12.2020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t>13.12.2020</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t>13.12.2020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t>13.12.2020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t>13.12.2020</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t>13.12.2020</a:t>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t>13.12.2020</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23090412-2DE5-405A-816E-F08FB54EB168}" type="datetime1">
              <a:rPr lang="ru-RU" smtClean="0"/>
              <a:t>13.12.2020</a:t>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t>13.12.2020</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t>13.12.2020</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t>13.12.2020</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t>13.12.2020</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t>13.12.2020</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397585" y="106027"/>
            <a:ext cx="12191979" cy="6857990"/>
          </a:xfrm>
          <a:prstGeom prst="rect">
            <a:avLst/>
          </a:prstGeom>
        </p:spPr>
      </p:pic>
      <p:sp>
        <p:nvSpPr>
          <p:cNvPr id="82" name="Прямоуголь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081440"/>
            <a:ext cx="4775075" cy="1587296"/>
          </a:xfrm>
        </p:spPr>
        <p:txBody>
          <a:bodyPr rtlCol="0">
            <a:normAutofit/>
          </a:bodyPr>
          <a:lstStyle/>
          <a:p>
            <a:r>
              <a:rPr lang="ru" sz="3600" dirty="0">
                <a:solidFill>
                  <a:schemeClr val="tx1"/>
                </a:solidFill>
              </a:rPr>
              <a:t>Логопедический массаж ложками</a:t>
            </a: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775071"/>
            <a:ext cx="4775075" cy="1008963"/>
          </a:xfrm>
        </p:spPr>
        <p:txBody>
          <a:bodyPr rtlCol="0">
            <a:normAutofit fontScale="32500" lnSpcReduction="20000"/>
          </a:bodyPr>
          <a:lstStyle/>
          <a:p>
            <a:pPr rtl="0">
              <a:spcAft>
                <a:spcPts val="600"/>
              </a:spcAft>
            </a:pPr>
            <a:endParaRPr lang="ru-RU" dirty="0">
              <a:solidFill>
                <a:schemeClr val="tx1"/>
              </a:solidFill>
            </a:endParaRPr>
          </a:p>
          <a:p>
            <a:pPr rtl="0">
              <a:spcAft>
                <a:spcPts val="600"/>
              </a:spcAft>
            </a:pPr>
            <a:r>
              <a:rPr lang="ru-RU" sz="4800" dirty="0">
                <a:solidFill>
                  <a:schemeClr val="tx1"/>
                </a:solidFill>
              </a:rPr>
              <a:t>С</a:t>
            </a:r>
            <a:r>
              <a:rPr lang="ru" sz="4800" dirty="0">
                <a:solidFill>
                  <a:schemeClr val="tx1"/>
                </a:solidFill>
              </a:rPr>
              <a:t>оставитель Иванова О.В.</a:t>
            </a:r>
          </a:p>
          <a:p>
            <a:pPr rtl="0">
              <a:spcAft>
                <a:spcPts val="600"/>
              </a:spcAft>
            </a:pPr>
            <a:r>
              <a:rPr lang="ru" sz="4800" dirty="0">
                <a:solidFill>
                  <a:schemeClr val="tx1"/>
                </a:solidFill>
              </a:rPr>
              <a:t> </a:t>
            </a:r>
            <a:r>
              <a:rPr lang="ru-RU" sz="4800" dirty="0">
                <a:solidFill>
                  <a:schemeClr val="tx1"/>
                </a:solidFill>
              </a:rPr>
              <a:t>у</a:t>
            </a:r>
            <a:r>
              <a:rPr lang="ru" sz="4800" dirty="0">
                <a:solidFill>
                  <a:schemeClr val="tx1"/>
                </a:solidFill>
              </a:rPr>
              <a:t>читель-логопед. Детский сад № 181 ОАО « РЖД» , г. Новоалтайск.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1B7B83E-DEEA-4932-8F1B-A0A21A5CD32F}"/>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4100" name="Picture 4">
            <a:extLst>
              <a:ext uri="{FF2B5EF4-FFF2-40B4-BE49-F238E27FC236}">
                <a16:creationId xmlns:a16="http://schemas.microsoft.com/office/drawing/2014/main" id="{D67C8C05-713F-4EA9-A544-B23366488D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54"/>
          <a:stretch/>
        </p:blipFill>
        <p:spPr bwMode="auto">
          <a:xfrm>
            <a:off x="506847" y="457200"/>
            <a:ext cx="5711686" cy="5943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91F3531-7A40-4D82-95C0-4899C605B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533" y="457200"/>
            <a:ext cx="556265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24FF218-CF23-49E2-89C3-2144D71F5E9A}"/>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2">
            <a:extLst>
              <a:ext uri="{FF2B5EF4-FFF2-40B4-BE49-F238E27FC236}">
                <a16:creationId xmlns:a16="http://schemas.microsoft.com/office/drawing/2014/main" id="{8419B714-ACA7-4791-88C2-6D90D5B7E4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09"/>
          <a:stretch/>
        </p:blipFill>
        <p:spPr bwMode="auto">
          <a:xfrm>
            <a:off x="468796" y="413468"/>
            <a:ext cx="5214633" cy="5950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F608A96-75D0-4E05-B6BD-A84E00CA7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882" y="413468"/>
            <a:ext cx="6035322" cy="5950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76504734-A3D9-45BD-8CF8-53E228D7EB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612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CE0BB25-63F2-47F4-910D-316F716DBE58}"/>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5124" name="Picture 4">
            <a:extLst>
              <a:ext uri="{FF2B5EF4-FFF2-40B4-BE49-F238E27FC236}">
                <a16:creationId xmlns:a16="http://schemas.microsoft.com/office/drawing/2014/main" id="{0499B1AB-3F8E-41E4-99BD-5CBE146F8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54"/>
          <a:stretch/>
        </p:blipFill>
        <p:spPr bwMode="auto">
          <a:xfrm>
            <a:off x="6096001" y="457199"/>
            <a:ext cx="5627204" cy="5943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7315BBD-4104-4186-A7B2-AA6A61F32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96" y="457200"/>
            <a:ext cx="552836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836AFDC-2BD6-4B58-845C-9A15A4F2809E}"/>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2">
            <a:extLst>
              <a:ext uri="{FF2B5EF4-FFF2-40B4-BE49-F238E27FC236}">
                <a16:creationId xmlns:a16="http://schemas.microsoft.com/office/drawing/2014/main" id="{CB806343-B8BC-4159-8051-BAC67BD74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66"/>
          <a:stretch/>
        </p:blipFill>
        <p:spPr bwMode="auto">
          <a:xfrm>
            <a:off x="6669226" y="475752"/>
            <a:ext cx="5108575" cy="592504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C2092880-94FE-4063-9C47-97E246491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99" y="457200"/>
            <a:ext cx="6255027" cy="583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59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CF018AF-3E5B-494D-A917-BBDA9DF8EC9A}"/>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6148" name="Picture 4">
            <a:extLst>
              <a:ext uri="{FF2B5EF4-FFF2-40B4-BE49-F238E27FC236}">
                <a16:creationId xmlns:a16="http://schemas.microsoft.com/office/drawing/2014/main" id="{A96F1A63-FAE6-40B0-AC3F-4F1CFE714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0"/>
          <a:stretch/>
        </p:blipFill>
        <p:spPr bwMode="auto">
          <a:xfrm>
            <a:off x="5923722" y="393092"/>
            <a:ext cx="5875612" cy="60718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61B86556-2677-4681-9F2E-8B32547DF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66" y="393092"/>
            <a:ext cx="5531056" cy="616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1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DB900D40-501D-4A95-AEC0-018D9F82854B}"/>
              </a:ext>
            </a:extLst>
          </p:cNvPr>
          <p:cNvSpPr>
            <a:spLocks noGrp="1"/>
          </p:cNvSpPr>
          <p:nvPr>
            <p:ph idx="1"/>
          </p:nvPr>
        </p:nvSpPr>
        <p:spPr>
          <a:xfrm>
            <a:off x="450575" y="463827"/>
            <a:ext cx="11211338" cy="5923722"/>
          </a:xfrm>
          <a:solidFill>
            <a:schemeClr val="accent1">
              <a:lumMod val="60000"/>
              <a:lumOff val="40000"/>
            </a:schemeClr>
          </a:solidFill>
        </p:spPr>
        <p:txBody>
          <a:bodyPr>
            <a:noAutofit/>
          </a:bodyPr>
          <a:lstStyle/>
          <a:p>
            <a:pPr marL="0" indent="0">
              <a:buNone/>
            </a:pPr>
            <a:r>
              <a:rPr lang="ru-RU" sz="2000" b="1" i="1" dirty="0">
                <a:solidFill>
                  <a:srgbClr val="002060"/>
                </a:solidFill>
              </a:rPr>
              <a:t>Логопедический массаж </a:t>
            </a:r>
            <a:r>
              <a:rPr lang="ru-RU" sz="2000" dirty="0">
                <a:solidFill>
                  <a:srgbClr val="002060"/>
                </a:solidFill>
              </a:rPr>
              <a:t>является действенным методом коррекции речевых нарушений. В настоящее время существует много разновидностей логопедического массажа – это классический ручной массаж, зондовый массаж, массаж по биологически активным точкам, массаж зубной щеткой и другие.</a:t>
            </a:r>
          </a:p>
          <a:p>
            <a:pPr marL="0" indent="0">
              <a:buNone/>
            </a:pPr>
            <a:r>
              <a:rPr lang="ru-RU" sz="2000" dirty="0">
                <a:solidFill>
                  <a:srgbClr val="002060"/>
                </a:solidFill>
              </a:rPr>
              <a:t> </a:t>
            </a:r>
            <a:r>
              <a:rPr lang="ru-RU" sz="2000" b="1" i="1" dirty="0">
                <a:solidFill>
                  <a:srgbClr val="002060"/>
                </a:solidFill>
              </a:rPr>
              <a:t>О. К. </a:t>
            </a:r>
            <a:r>
              <a:rPr lang="ru-RU" sz="2000" b="1" i="1" dirty="0" err="1">
                <a:solidFill>
                  <a:srgbClr val="002060"/>
                </a:solidFill>
              </a:rPr>
              <a:t>Крупенчук</a:t>
            </a:r>
            <a:r>
              <a:rPr lang="ru-RU" sz="2000" b="1" i="1" dirty="0">
                <a:solidFill>
                  <a:srgbClr val="002060"/>
                </a:solidFill>
              </a:rPr>
              <a:t> </a:t>
            </a:r>
            <a:r>
              <a:rPr lang="ru-RU" sz="2000" dirty="0">
                <a:solidFill>
                  <a:srgbClr val="002060"/>
                </a:solidFill>
              </a:rPr>
              <a:t>предложила методику логопедического массажа с использованием ложек. Такой массаж может проводить не только логопед, но и </a:t>
            </a:r>
            <a:r>
              <a:rPr lang="ru-RU" sz="2000" b="1" dirty="0">
                <a:solidFill>
                  <a:srgbClr val="002060"/>
                </a:solidFill>
              </a:rPr>
              <a:t>родители ребенка</a:t>
            </a:r>
            <a:r>
              <a:rPr lang="ru-RU" sz="2000" dirty="0">
                <a:solidFill>
                  <a:srgbClr val="002060"/>
                </a:solidFill>
              </a:rPr>
              <a:t>, получившие рекомендации по выполнению массажных упражнений от специалиста. Для массажа детей следует использовать чайные или кофейные ложки, одному ребенку потребуется две ложки. Ложки должны быть выполнены из нержавеющей стали, черпак должен быть закругленным, а черенок не должен иметь резных краев и украшений. Перед каждым использованием ложку необходимо мыть. Если ребенок будет выполнять самомассаж ложками, ему также следует вымыть руки. Массаж выполняется под стихотворение, которое читает взрослый. Ребенок при этом выполняет массажные движения, соответствующие тексту стихотворения.</a:t>
            </a:r>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AA46398-ADC9-4D6F-A9B0-EF5F7F308E5A}"/>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1026" name="Picture 2" descr="Изучение частей ложки">
            <a:extLst>
              <a:ext uri="{FF2B5EF4-FFF2-40B4-BE49-F238E27FC236}">
                <a16:creationId xmlns:a16="http://schemas.microsoft.com/office/drawing/2014/main" id="{4C32E910-C330-4830-9ED0-CAE4052BE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43" y="457200"/>
            <a:ext cx="6995821" cy="5927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A35DF67-90EA-41D6-8869-6234500A9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0" y="440636"/>
            <a:ext cx="4477907"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1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D040BC0-AB18-476A-A221-64A410543CF8}"/>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2" descr="Массаж ложками области бровей и губ">
            <a:extLst>
              <a:ext uri="{FF2B5EF4-FFF2-40B4-BE49-F238E27FC236}">
                <a16:creationId xmlns:a16="http://schemas.microsoft.com/office/drawing/2014/main" id="{C5D4EE81-4BD0-48F7-A94F-5B7E87F04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 y="445770"/>
            <a:ext cx="6605373" cy="595503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09CD7E3C-750C-45D8-A3B7-18A78A1C5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635" y="445770"/>
            <a:ext cx="4792524" cy="595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DFEAB81-CF28-4ACB-89F1-C90F50930C56}"/>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4" descr="Упражнения логопедического массажа ложками">
            <a:extLst>
              <a:ext uri="{FF2B5EF4-FFF2-40B4-BE49-F238E27FC236}">
                <a16:creationId xmlns:a16="http://schemas.microsoft.com/office/drawing/2014/main" id="{CE9FFA3C-0C95-49F8-A2AE-F67C4ADB5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9" y="457200"/>
            <a:ext cx="7771208" cy="584338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267C4F79-352E-411E-BC3B-7BE63FB5F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278" y="457200"/>
            <a:ext cx="399711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5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2E28C36-A492-4490-AE5B-E3B35E42F4BD}"/>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2052" name="Picture 4">
            <a:extLst>
              <a:ext uri="{FF2B5EF4-FFF2-40B4-BE49-F238E27FC236}">
                <a16:creationId xmlns:a16="http://schemas.microsoft.com/office/drawing/2014/main" id="{C1E1292C-1DFA-4925-BE1E-EE9F37221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8"/>
          <a:stretch/>
        </p:blipFill>
        <p:spPr bwMode="auto">
          <a:xfrm>
            <a:off x="5340625" y="500062"/>
            <a:ext cx="6440555" cy="59007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D498C1D-3C5B-4870-BC9E-8894CA462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54" y="457200"/>
            <a:ext cx="502797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9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492405D-3912-4EB2-8320-E390023B7049}"/>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2">
            <a:extLst>
              <a:ext uri="{FF2B5EF4-FFF2-40B4-BE49-F238E27FC236}">
                <a16:creationId xmlns:a16="http://schemas.microsoft.com/office/drawing/2014/main" id="{20D10C26-F8C5-4F81-9F9B-73DF38226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13"/>
          <a:stretch/>
        </p:blipFill>
        <p:spPr bwMode="auto">
          <a:xfrm>
            <a:off x="6096000" y="318052"/>
            <a:ext cx="5657436" cy="62218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428FF631-0134-451B-9CA5-CABE26707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7" y="318052"/>
            <a:ext cx="5870714" cy="624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3E1C11D-A64A-4F10-BFE7-23BD7D8E7B33}"/>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076" name="Picture 4">
            <a:extLst>
              <a:ext uri="{FF2B5EF4-FFF2-40B4-BE49-F238E27FC236}">
                <a16:creationId xmlns:a16="http://schemas.microsoft.com/office/drawing/2014/main" id="{8A64A325-8863-4A59-82B3-3865F145B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54"/>
          <a:stretch/>
        </p:blipFill>
        <p:spPr bwMode="auto">
          <a:xfrm>
            <a:off x="6228522" y="457199"/>
            <a:ext cx="5510204" cy="5943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F38F4C3-491E-4E6F-8000-777239FA6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74" y="450574"/>
            <a:ext cx="5642726" cy="595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6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B84BB6C-F69A-437D-9E37-BB7534668CA3}"/>
              </a:ext>
            </a:extLst>
          </p:cNvPr>
          <p:cNvSpPr>
            <a:spLocks noGrp="1"/>
          </p:cNvSpPr>
          <p:nvPr>
            <p:ph type="dt" sz="half" idx="10"/>
          </p:nvPr>
        </p:nvSpPr>
        <p:spPr/>
        <p:txBody>
          <a:bodyPr/>
          <a:lstStyle/>
          <a:p>
            <a:pPr rtl="0"/>
            <a:fld id="{4060D38F-E364-4ED4-9BF4-D7F00FFBE76A}" type="datetime1">
              <a:rPr lang="ru-RU" smtClean="0"/>
              <a:t>13.12.2020</a:t>
            </a:fld>
            <a:endParaRPr lang="en-US"/>
          </a:p>
        </p:txBody>
      </p:sp>
      <p:pic>
        <p:nvPicPr>
          <p:cNvPr id="3" name="Picture 2">
            <a:extLst>
              <a:ext uri="{FF2B5EF4-FFF2-40B4-BE49-F238E27FC236}">
                <a16:creationId xmlns:a16="http://schemas.microsoft.com/office/drawing/2014/main" id="{5DFEA2D4-CE53-4C3A-B17A-CBCDE143D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54"/>
          <a:stretch/>
        </p:blipFill>
        <p:spPr bwMode="auto">
          <a:xfrm>
            <a:off x="463481" y="457201"/>
            <a:ext cx="5751789" cy="594359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0136BBB4-5B95-4FF7-9616-7530EAA1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270" y="457200"/>
            <a:ext cx="5513249"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95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89_TF78438558" id="{9E57F44F-DA93-4254-91DF-B1426C3EFFA1}" vid="{65451059-DDF1-4B5B-9523-2E5E6136842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{318A2C37-CF87-4D7C-96A1-703599247AEC}tf78438558_win32</Template>
  <TotalTime>83</TotalTime>
  <Words>192</Words>
  <Application>Microsoft Office PowerPoint</Application>
  <PresentationFormat>Широкоэкранный</PresentationFormat>
  <Paragraphs>18</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Calibri</vt:lpstr>
      <vt:lpstr>Century Gothic</vt:lpstr>
      <vt:lpstr>Garamond</vt:lpstr>
      <vt:lpstr>СавонVTI</vt:lpstr>
      <vt:lpstr>Логопедический массаж ложками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Lorem Ipsum</dc:title>
  <dc:creator>Артём Иванов</dc:creator>
  <cp:lastModifiedBy>Артём Иванов</cp:lastModifiedBy>
  <cp:revision>10</cp:revision>
  <dcterms:created xsi:type="dcterms:W3CDTF">2020-12-05T14:16:27Z</dcterms:created>
  <dcterms:modified xsi:type="dcterms:W3CDTF">2020-12-13T11:17:08Z</dcterms:modified>
</cp:coreProperties>
</file>